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8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17" Type="http://schemas.openxmlformats.org/officeDocument/2006/relationships/theme" Target="theme/theme1.xml" /><Relationship Id="rId16" Type="http://schemas.openxmlformats.org/officeDocument/2006/relationships/viewProps" Target="viewProps.xml" /><Relationship Id="rId15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700958"/>
            <a:ext cx="7660342" cy="485252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98541" y="1700958"/>
            <a:ext cx="2855258" cy="48525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Rendering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added:</a:t>
            </a:r>
          </a:p>
          <a:p>
            <a:pPr lvl="1"/>
            <a:r>
              <a:rPr/>
              <a:t>December 2017 - April 2018</a:t>
            </a:r>
          </a:p>
          <a:p>
            <a:pPr lvl="1"/>
            <a:r>
              <a:rPr/>
              <a:t>Jesse Rosenthal, </a:t>
            </a:r>
            <a:r>
              <a:rPr i="1"/>
              <a:t>Johns Hopkins University</a:t>
            </a:r>
          </a:p>
          <a:p>
            <a:pPr lvl="0" marL="0" indent="0">
              <a:buNone/>
            </a:pPr>
            <a:r>
              <a:rPr/>
              <a:t>Pandoc 2.2 Features:</a:t>
            </a:r>
          </a:p>
          <a:p>
            <a:pPr lvl="1"/>
            <a:r>
              <a:rPr/>
              <a:t>Markdown features</a:t>
            </a:r>
          </a:p>
          <a:p>
            <a:pPr lvl="1"/>
            <a:r>
              <a:rPr/>
              <a:t>Templates</a:t>
            </a:r>
          </a:p>
          <a:p>
            <a:pPr lvl="1"/>
            <a:r>
              <a:rPr/>
              <a:t>Columns</a:t>
            </a:r>
          </a:p>
          <a:p>
            <a:pPr lvl="1"/>
            <a:r>
              <a:rPr/>
              <a:t>Speaker Notes</a:t>
            </a:r>
          </a:p>
          <a:p>
            <a:pPr lvl="1"/>
            <a:r>
              <a:rPr/>
              <a:t>Images and Table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enchancements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RStudio IDE</a:t>
            </a:r>
          </a:p>
          <a:p>
            <a:pPr lvl="1"/>
            <a:r>
              <a:rPr/>
              <a:t>Default template: </a:t>
            </a:r>
            <a:r>
              <a:rPr sz="1800">
                <a:latin typeface="Courier"/>
              </a:rPr>
              <a:t>File &gt; New File &gt; R Markdown</a:t>
            </a:r>
          </a:p>
          <a:p>
            <a:pPr lvl="1"/>
            <a:r>
              <a:rPr/>
              <a:t>Knit to PowerPoint</a:t>
            </a:r>
          </a:p>
          <a:p>
            <a:pPr lvl="1"/>
            <a:r>
              <a:rPr/>
              <a:t>Open to working slide (desktop only)</a:t>
            </a:r>
          </a:p>
          <a:p>
            <a:pPr lvl="0" marL="0" indent="0">
              <a:buNone/>
            </a:pPr>
            <a:r>
              <a:rPr/>
              <a:t>Code chunks</a:t>
            </a:r>
          </a:p>
          <a:p>
            <a:pPr lvl="1"/>
            <a:r>
              <a:rPr/>
              <a:t>Includes tables and plots (e.g. ggplot)</a:t>
            </a:r>
          </a:p>
          <a:p>
            <a:pPr lvl="1"/>
            <a:r>
              <a:rPr/>
              <a:t>Include webshots of HTML widgets and shiny apps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knit2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540000"/>
            <a:ext cx="2844800" cy="3149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Render output and customize slides</a:t>
            </a:r>
          </a:p>
          <a:p>
            <a:pPr lvl="1"/>
            <a:r>
              <a:rPr/>
              <a:t>Output visualizations of your analysis</a:t>
            </a:r>
          </a:p>
          <a:p>
            <a:pPr lvl="1"/>
            <a:r>
              <a:rPr/>
              <a:t>Output ggplot</a:t>
            </a:r>
          </a:p>
          <a:p>
            <a:pPr lvl="1"/>
            <a:r>
              <a:rPr/>
              <a:t>Create webshots of shiny</a:t>
            </a:r>
          </a:p>
          <a:p>
            <a:pPr lvl="0" marL="0" indent="0">
              <a:buNone/>
            </a:pPr>
            <a:r>
              <a:rPr/>
              <a:t>Programmatically render output and distribute</a:t>
            </a:r>
          </a:p>
          <a:p>
            <a:pPr lvl="1"/>
            <a:r>
              <a:rPr/>
              <a:t>Weekly report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See: </a:t>
            </a:r>
            <a:r>
              <a:rPr sz="1800" b="1">
                <a:latin typeface="Courier"/>
              </a:rPr>
              <a:t>rendering-powerpoint.Rmd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Demo examples and show tutorial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to get help?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Support.rstudio.com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rmarkdown.rstudio.com?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github repos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Publish to RSC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the slides fast or pretty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6924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4638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c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930400"/>
            <a:ext cx="10515600" cy="3606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publishing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496300" y="28575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578100"/>
            <a:ext cx="10515600" cy="281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Rendering PowerPoint Presentations with R Markdown</dc:title>
  <dc:creator/>
  <cp:keywords/>
  <dcterms:created xsi:type="dcterms:W3CDTF">2018-10-08T21:04:35Z</dcterms:created>
  <dcterms:modified xsi:type="dcterms:W3CDTF">2018-10-08T21:04:35Z</dcterms:modified>
</cp:coreProperties>
</file>